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6" y="5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1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2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9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4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4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9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64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9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1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2C81-27AE-4CC3-ABC0-07B58F588B69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F4333-C395-4495-A9ED-3AC676578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6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259632" y="915566"/>
            <a:ext cx="6336704" cy="15678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САДАҚ АТУ 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3527884" y="2620805"/>
            <a:ext cx="1800200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e265a491cbab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2031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085"/>
            <a:ext cx="721422" cy="745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609"/>
            <a:ext cx="978024" cy="978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26" y="997496"/>
            <a:ext cx="4572000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-164554"/>
            <a:ext cx="4009192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0534" y="1052736"/>
            <a:ext cx="1714500" cy="259228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33B92E30-4444-45D5-B04C-11B21F9FD2B3}"/>
              </a:ext>
            </a:extLst>
          </p:cNvPr>
          <p:cNvSpPr/>
          <p:nvPr/>
        </p:nvSpPr>
        <p:spPr>
          <a:xfrm>
            <a:off x="2267744" y="0"/>
            <a:ext cx="5040560" cy="977652"/>
          </a:xfrm>
          <a:prstGeom prst="roundRect">
            <a:avLst>
              <a:gd name="adj" fmla="val 17698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0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05111" y="197831"/>
            <a:ext cx="1655068" cy="45385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BA9C2EE-6340-4602-9D2B-BB505C9C240E}"/>
              </a:ext>
            </a:extLst>
          </p:cNvPr>
          <p:cNvSpPr/>
          <p:nvPr/>
        </p:nvSpPr>
        <p:spPr>
          <a:xfrm>
            <a:off x="2609809" y="3866656"/>
            <a:ext cx="3975162" cy="1080120"/>
          </a:xfrm>
          <a:prstGeom prst="roundRect">
            <a:avLst>
              <a:gd name="adj" fmla="val 176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6" y="2787774"/>
            <a:ext cx="1368152" cy="792088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8" y="651684"/>
            <a:ext cx="978024" cy="978024"/>
          </a:xfrm>
          <a:prstGeom prst="rect">
            <a:avLst/>
          </a:prstGeom>
        </p:spPr>
      </p:pic>
      <p:sp>
        <p:nvSpPr>
          <p:cNvPr id="20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7812359" y="3866656"/>
            <a:ext cx="979715" cy="979715"/>
          </a:xfrm>
          <a:prstGeom prst="donut">
            <a:avLst>
              <a:gd name="adj" fmla="val 102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61548" y="4290007"/>
            <a:ext cx="823771" cy="2880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УАҚЫТ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6839708" y="4679876"/>
            <a:ext cx="1051722" cy="3906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40955 -0.0265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ela-popala-v-tsel-i-obrazovalas-multyashnaya-vibrats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085"/>
            <a:ext cx="721422" cy="745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609"/>
            <a:ext cx="978024" cy="978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26" y="997496"/>
            <a:ext cx="4572000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-164554"/>
            <a:ext cx="4009192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0534" y="1052736"/>
            <a:ext cx="1714500" cy="259228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33B92E30-4444-45D5-B04C-11B21F9FD2B3}"/>
              </a:ext>
            </a:extLst>
          </p:cNvPr>
          <p:cNvSpPr/>
          <p:nvPr/>
        </p:nvSpPr>
        <p:spPr>
          <a:xfrm>
            <a:off x="2267744" y="0"/>
            <a:ext cx="5040560" cy="977652"/>
          </a:xfrm>
          <a:prstGeom prst="roundRect">
            <a:avLst>
              <a:gd name="adj" fmla="val 17698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000" b="1" kern="0" noProof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05111" y="197831"/>
            <a:ext cx="1655068" cy="45385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BA9C2EE-6340-4602-9D2B-BB505C9C240E}"/>
              </a:ext>
            </a:extLst>
          </p:cNvPr>
          <p:cNvSpPr/>
          <p:nvPr/>
        </p:nvSpPr>
        <p:spPr>
          <a:xfrm>
            <a:off x="2609809" y="3866656"/>
            <a:ext cx="3975162" cy="1080120"/>
          </a:xfrm>
          <a:prstGeom prst="roundRect">
            <a:avLst>
              <a:gd name="adj" fmla="val 176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6" y="2787774"/>
            <a:ext cx="1368152" cy="792088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8" y="651684"/>
            <a:ext cx="978024" cy="978024"/>
          </a:xfrm>
          <a:prstGeom prst="rect">
            <a:avLst/>
          </a:prstGeom>
        </p:spPr>
      </p:pic>
      <p:sp>
        <p:nvSpPr>
          <p:cNvPr id="20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7812359" y="3866656"/>
            <a:ext cx="979715" cy="979715"/>
          </a:xfrm>
          <a:prstGeom prst="donut">
            <a:avLst>
              <a:gd name="adj" fmla="val 102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61548" y="4290007"/>
            <a:ext cx="823771" cy="2880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УАҚЫТ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6839708" y="4679876"/>
            <a:ext cx="1051722" cy="3906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40955 -0.0265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ela-popala-v-tsel-i-obrazovalas-multyashnaya-vibrats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085"/>
            <a:ext cx="721422" cy="745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609"/>
            <a:ext cx="978024" cy="978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26" y="997496"/>
            <a:ext cx="4572000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-164554"/>
            <a:ext cx="4009192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0534" y="1052736"/>
            <a:ext cx="1714500" cy="259228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33B92E30-4444-45D5-B04C-11B21F9FD2B3}"/>
              </a:ext>
            </a:extLst>
          </p:cNvPr>
          <p:cNvSpPr/>
          <p:nvPr/>
        </p:nvSpPr>
        <p:spPr>
          <a:xfrm>
            <a:off x="2267744" y="0"/>
            <a:ext cx="5040560" cy="977652"/>
          </a:xfrm>
          <a:prstGeom prst="roundRect">
            <a:avLst>
              <a:gd name="adj" fmla="val 17698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0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05111" y="197831"/>
            <a:ext cx="1655068" cy="45385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BA9C2EE-6340-4602-9D2B-BB505C9C240E}"/>
              </a:ext>
            </a:extLst>
          </p:cNvPr>
          <p:cNvSpPr/>
          <p:nvPr/>
        </p:nvSpPr>
        <p:spPr>
          <a:xfrm>
            <a:off x="2609809" y="3866656"/>
            <a:ext cx="3975162" cy="1080120"/>
          </a:xfrm>
          <a:prstGeom prst="roundRect">
            <a:avLst>
              <a:gd name="adj" fmla="val 176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6" y="2787774"/>
            <a:ext cx="1368152" cy="792088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8" y="651684"/>
            <a:ext cx="978024" cy="978024"/>
          </a:xfrm>
          <a:prstGeom prst="rect">
            <a:avLst/>
          </a:prstGeom>
        </p:spPr>
      </p:pic>
      <p:sp>
        <p:nvSpPr>
          <p:cNvPr id="20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7812359" y="3866656"/>
            <a:ext cx="979715" cy="979715"/>
          </a:xfrm>
          <a:prstGeom prst="donut">
            <a:avLst>
              <a:gd name="adj" fmla="val 102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61548" y="4290007"/>
            <a:ext cx="823771" cy="2880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УАҚЫТ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6839708" y="4679876"/>
            <a:ext cx="1051722" cy="3906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40955 -0.0265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ela-popala-v-tsel-i-obrazovalas-multyashnaya-vibrats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085"/>
            <a:ext cx="721422" cy="745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609"/>
            <a:ext cx="978024" cy="978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26" y="997496"/>
            <a:ext cx="4572000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-164554"/>
            <a:ext cx="4009192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0534" y="1052736"/>
            <a:ext cx="1714500" cy="259228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33B92E30-4444-45D5-B04C-11B21F9FD2B3}"/>
              </a:ext>
            </a:extLst>
          </p:cNvPr>
          <p:cNvSpPr/>
          <p:nvPr/>
        </p:nvSpPr>
        <p:spPr>
          <a:xfrm>
            <a:off x="2267744" y="0"/>
            <a:ext cx="5040560" cy="977652"/>
          </a:xfrm>
          <a:prstGeom prst="roundRect">
            <a:avLst>
              <a:gd name="adj" fmla="val 17698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000" b="1" kern="0" noProof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05111" y="197831"/>
            <a:ext cx="1655068" cy="45385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BA9C2EE-6340-4602-9D2B-BB505C9C240E}"/>
              </a:ext>
            </a:extLst>
          </p:cNvPr>
          <p:cNvSpPr/>
          <p:nvPr/>
        </p:nvSpPr>
        <p:spPr>
          <a:xfrm>
            <a:off x="2609809" y="3866656"/>
            <a:ext cx="3975162" cy="1080120"/>
          </a:xfrm>
          <a:prstGeom prst="roundRect">
            <a:avLst>
              <a:gd name="adj" fmla="val 176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6" y="2787774"/>
            <a:ext cx="1368152" cy="792088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8" y="651684"/>
            <a:ext cx="978024" cy="978024"/>
          </a:xfrm>
          <a:prstGeom prst="rect">
            <a:avLst/>
          </a:prstGeom>
        </p:spPr>
      </p:pic>
      <p:sp>
        <p:nvSpPr>
          <p:cNvPr id="20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7812359" y="3866656"/>
            <a:ext cx="979715" cy="979715"/>
          </a:xfrm>
          <a:prstGeom prst="donut">
            <a:avLst>
              <a:gd name="adj" fmla="val 102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61548" y="4290007"/>
            <a:ext cx="823771" cy="2880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УАҚЫТ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6839708" y="4679876"/>
            <a:ext cx="1051722" cy="3906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40955 -0.0265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ela-popala-v-tsel-i-obrazovalas-multyashnaya-vibrats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085"/>
            <a:ext cx="721422" cy="745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609"/>
            <a:ext cx="978024" cy="978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26" y="997496"/>
            <a:ext cx="4572000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-164554"/>
            <a:ext cx="4009192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0534" y="1052736"/>
            <a:ext cx="1714500" cy="2592288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33B92E30-4444-45D5-B04C-11B21F9FD2B3}"/>
              </a:ext>
            </a:extLst>
          </p:cNvPr>
          <p:cNvSpPr/>
          <p:nvPr/>
        </p:nvSpPr>
        <p:spPr>
          <a:xfrm>
            <a:off x="2267744" y="0"/>
            <a:ext cx="5040560" cy="977652"/>
          </a:xfrm>
          <a:prstGeom prst="roundRect">
            <a:avLst>
              <a:gd name="adj" fmla="val 17698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0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Сұрақты жазыңыз 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05111" y="197831"/>
            <a:ext cx="1655068" cy="45385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BA9C2EE-6340-4602-9D2B-BB505C9C240E}"/>
              </a:ext>
            </a:extLst>
          </p:cNvPr>
          <p:cNvSpPr/>
          <p:nvPr/>
        </p:nvSpPr>
        <p:spPr>
          <a:xfrm>
            <a:off x="2609809" y="3866656"/>
            <a:ext cx="3975162" cy="1080120"/>
          </a:xfrm>
          <a:prstGeom prst="roundRect">
            <a:avLst>
              <a:gd name="adj" fmla="val 176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96" y="2787774"/>
            <a:ext cx="1368152" cy="792088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8" y="651684"/>
            <a:ext cx="978024" cy="978024"/>
          </a:xfrm>
          <a:prstGeom prst="rect">
            <a:avLst/>
          </a:prstGeom>
        </p:spPr>
      </p:pic>
      <p:sp>
        <p:nvSpPr>
          <p:cNvPr id="20" name="Circle: Hollow 6">
            <a:extLst>
              <a:ext uri="{FF2B5EF4-FFF2-40B4-BE49-F238E27FC236}">
                <a16:creationId xmlns:a16="http://schemas.microsoft.com/office/drawing/2014/main" id="{082D6EF8-F1AC-43F5-B9E6-BB43844DDE2C}"/>
              </a:ext>
            </a:extLst>
          </p:cNvPr>
          <p:cNvSpPr/>
          <p:nvPr/>
        </p:nvSpPr>
        <p:spPr>
          <a:xfrm>
            <a:off x="7812359" y="3866656"/>
            <a:ext cx="979715" cy="979715"/>
          </a:xfrm>
          <a:prstGeom prst="donut">
            <a:avLst>
              <a:gd name="adj" fmla="val 1025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61548" y="4290007"/>
            <a:ext cx="823771" cy="2880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УАҚЫТ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Двойная стрелка влево/вправо 17">
            <a:hlinkClick r:id="" action="ppaction://hlinkshowjump?jump=endshow"/>
          </p:cNvPr>
          <p:cNvSpPr/>
          <p:nvPr/>
        </p:nvSpPr>
        <p:spPr>
          <a:xfrm>
            <a:off x="6839708" y="4679876"/>
            <a:ext cx="1188676" cy="390690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АЯҚТАУ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40955 -0.0265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ela-popala-v-tsel-i-obrazovalas-multyashnaya-vibratsi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 Ticking clock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53</Words>
  <Application>Microsoft Office PowerPoint</Application>
  <PresentationFormat>Экран (16:9)</PresentationFormat>
  <Paragraphs>42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9</cp:revision>
  <dcterms:created xsi:type="dcterms:W3CDTF">2024-02-17T16:49:58Z</dcterms:created>
  <dcterms:modified xsi:type="dcterms:W3CDTF">2025-10-22T12:07:59Z</dcterms:modified>
</cp:coreProperties>
</file>